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25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Native American Policy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dirty="0" smtClean="0"/>
              <a:t>1830-1920</a:t>
            </a:r>
          </a:p>
        </p:txBody>
      </p:sp>
    </p:spTree>
    <p:extLst>
      <p:ext uri="{BB962C8B-B14F-4D97-AF65-F5344CB8AC3E}">
        <p14:creationId xmlns:p14="http://schemas.microsoft.com/office/powerpoint/2010/main" val="174149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Westward Settlement 1830-1890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1830-1860- US doubled amount of territory</a:t>
            </a:r>
          </a:p>
          <a:p>
            <a:r>
              <a:rPr lang="en-US" sz="3600" dirty="0" smtClean="0"/>
              <a:t>Arrival of European and Asian Immigrants</a:t>
            </a:r>
          </a:p>
          <a:p>
            <a:r>
              <a:rPr lang="en-US" sz="3600" dirty="0" smtClean="0"/>
              <a:t>Discovery gold Cali-1849</a:t>
            </a:r>
          </a:p>
          <a:p>
            <a:r>
              <a:rPr lang="en-US" sz="3600" dirty="0" smtClean="0"/>
              <a:t>Native land began to be invaded by settlers/immigrants- and exploited for resources</a:t>
            </a:r>
          </a:p>
          <a:p>
            <a:r>
              <a:rPr lang="en-US" sz="3600" dirty="0" smtClean="0"/>
              <a:t>Settlement disrupted traditional Native American Ways of life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2098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Reservation Policy 1830-1890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Government turned to a policy of Reservations</a:t>
            </a:r>
          </a:p>
          <a:p>
            <a:r>
              <a:rPr lang="en-US" dirty="0" smtClean="0"/>
              <a:t>Reservation is a small area of land reserved exclusively for Native use</a:t>
            </a:r>
          </a:p>
          <a:p>
            <a:r>
              <a:rPr lang="en-US" dirty="0" smtClean="0"/>
              <a:t>Separate from whites</a:t>
            </a:r>
          </a:p>
          <a:p>
            <a:r>
              <a:rPr lang="en-US" dirty="0" smtClean="0"/>
              <a:t>Reservations were semi-independent and were established through formal treaties</a:t>
            </a:r>
          </a:p>
          <a:p>
            <a:pPr lvl="1"/>
            <a:r>
              <a:rPr lang="en-US" dirty="0" smtClean="0"/>
              <a:t>Treaties had many problems</a:t>
            </a:r>
          </a:p>
          <a:p>
            <a:pPr lvl="1"/>
            <a:r>
              <a:rPr lang="en-US" dirty="0" smtClean="0"/>
              <a:t>Many misrepresented conditions</a:t>
            </a:r>
          </a:p>
          <a:p>
            <a:pPr lvl="1"/>
            <a:r>
              <a:rPr lang="en-US" dirty="0" smtClean="0"/>
              <a:t>Large number never ratified- leaving status of certain Native American Lands in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318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Assimilation Policies</a:t>
            </a:r>
            <a:br>
              <a:rPr lang="en-US" dirty="0" smtClean="0"/>
            </a:br>
            <a:r>
              <a:rPr lang="en-US" dirty="0" smtClean="0"/>
              <a:t>1860-1920’s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Policy toward Native Americans changed after Civil War</a:t>
            </a:r>
          </a:p>
          <a:p>
            <a:r>
              <a:rPr lang="en-US" dirty="0" smtClean="0"/>
              <a:t>Industrialist wanted their land and decided assimilating Natives was a more preferably policy</a:t>
            </a:r>
          </a:p>
          <a:p>
            <a:r>
              <a:rPr lang="en-US" dirty="0" smtClean="0"/>
              <a:t>Gov’t policy required assimilation in all aspects of life (econ, pol, cultural and social)</a:t>
            </a:r>
            <a:r>
              <a:rPr lang="en-US" smtClean="0"/>
              <a:t>- President Chester </a:t>
            </a:r>
            <a:r>
              <a:rPr lang="en-US" dirty="0" smtClean="0"/>
              <a:t>Arthur Address (p. 32-34)</a:t>
            </a:r>
          </a:p>
          <a:p>
            <a:r>
              <a:rPr lang="en-US" dirty="0" smtClean="0"/>
              <a:t>Reservations agents used tactics such as withholding rations and goods to encourage Christian church attendance</a:t>
            </a:r>
          </a:p>
          <a:p>
            <a:r>
              <a:rPr lang="en-US" dirty="0" smtClean="0"/>
              <a:t>1887- Dawes Act- aimed to “civilize” Native Americans- Page 35 (Dawes Act)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587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12</TotalTime>
  <Words>201</Words>
  <Application>Microsoft Macintosh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Summer</vt:lpstr>
      <vt:lpstr>Native American Policy</vt:lpstr>
      <vt:lpstr>American Westward Settlement 1830-1890</vt:lpstr>
      <vt:lpstr>Reservation Policy 1830-1890</vt:lpstr>
      <vt:lpstr>Assimilation Policies 1860-1920’s</vt:lpstr>
    </vt:vector>
  </TitlesOfParts>
  <Company>WHS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Native American Policy</dc:title>
  <dc:creator>Crystal Bartels</dc:creator>
  <cp:lastModifiedBy>Crystal Bartels</cp:lastModifiedBy>
  <cp:revision>2</cp:revision>
  <dcterms:created xsi:type="dcterms:W3CDTF">2012-12-04T13:14:50Z</dcterms:created>
  <dcterms:modified xsi:type="dcterms:W3CDTF">2013-11-20T14:15:15Z</dcterms:modified>
</cp:coreProperties>
</file>